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8" r:id="rId4"/>
    <p:sldId id="259" r:id="rId5"/>
    <p:sldId id="261" r:id="rId6"/>
    <p:sldId id="260" r:id="rId7"/>
    <p:sldId id="264" r:id="rId8"/>
    <p:sldId id="262" r:id="rId9"/>
    <p:sldId id="269" r:id="rId10"/>
    <p:sldId id="267" r:id="rId11"/>
    <p:sldId id="271" r:id="rId12"/>
    <p:sldId id="265" r:id="rId13"/>
  </p:sldIdLst>
  <p:sldSz cx="12192000" cy="6858000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79197" autoAdjust="0"/>
  </p:normalViewPr>
  <p:slideViewPr>
    <p:cSldViewPr snapToGrid="0">
      <p:cViewPr varScale="1">
        <p:scale>
          <a:sx n="106" d="100"/>
          <a:sy n="106" d="100"/>
        </p:scale>
        <p:origin x="4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88E3D-2F36-4CBD-995E-0830DCDF0836}" type="datetimeFigureOut">
              <a:rPr lang="sv-SE" smtClean="0"/>
              <a:t>2018-08-28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9A7D6E-176C-4CC4-A803-186E76561B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6558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Catharina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A7D6E-176C-4CC4-A803-186E76561B2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07474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Catharina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A7D6E-176C-4CC4-A803-186E76561B24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50578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Catharina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A7D6E-176C-4CC4-A803-186E76561B24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03664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Closing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the session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A7D6E-176C-4CC4-A803-186E76561B24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9406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Catharina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A7D6E-176C-4CC4-A803-186E76561B24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566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Catharina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A7D6E-176C-4CC4-A803-186E76561B24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41415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mtClean="0"/>
              <a:t>Catharina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A7D6E-176C-4CC4-A803-186E76561B24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2012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Ulrike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A7D6E-176C-4CC4-A803-186E76561B24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09310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Ulrike</a:t>
            </a:r>
          </a:p>
          <a:p>
            <a:endParaRPr lang="en-US" dirty="0" smtClean="0"/>
          </a:p>
          <a:p>
            <a:r>
              <a:rPr lang="en-US" dirty="0" smtClean="0"/>
              <a:t>The coach role - a nonjudgmental, strategic business partner</a:t>
            </a:r>
            <a:endParaRPr lang="sv-SE" dirty="0" smtClean="0"/>
          </a:p>
          <a:p>
            <a:r>
              <a:rPr lang="en-US" dirty="0" smtClean="0"/>
              <a:t>Establish a trusting relationship with the </a:t>
            </a:r>
            <a:r>
              <a:rPr lang="en-US" dirty="0" err="1" smtClean="0"/>
              <a:t>coachee</a:t>
            </a:r>
            <a:r>
              <a:rPr lang="en-US" dirty="0" smtClean="0"/>
              <a:t>. Believe in the potential of your </a:t>
            </a:r>
            <a:r>
              <a:rPr lang="en-US" dirty="0" err="1" smtClean="0"/>
              <a:t>coachee</a:t>
            </a:r>
            <a:endParaRPr lang="sv-SE" dirty="0" smtClean="0"/>
          </a:p>
          <a:p>
            <a:r>
              <a:rPr lang="en-US" dirty="0" smtClean="0"/>
              <a:t>- Be fully present, attentive, and spontaneous </a:t>
            </a:r>
            <a:endParaRPr lang="sv-SE" dirty="0" smtClean="0"/>
          </a:p>
          <a:p>
            <a:r>
              <a:rPr lang="en-US" dirty="0" smtClean="0"/>
              <a:t>- Use active listening  </a:t>
            </a:r>
            <a:endParaRPr lang="sv-SE" dirty="0" smtClean="0"/>
          </a:p>
          <a:p>
            <a:r>
              <a:rPr lang="en-US" dirty="0" smtClean="0"/>
              <a:t>- Ask powerful open-ended questions </a:t>
            </a:r>
            <a:endParaRPr lang="sv-SE" dirty="0" smtClean="0"/>
          </a:p>
          <a:p>
            <a:r>
              <a:rPr lang="en-US" dirty="0" smtClean="0"/>
              <a:t>- Be a direct communicator </a:t>
            </a:r>
            <a:endParaRPr lang="sv-SE" dirty="0" smtClean="0"/>
          </a:p>
          <a:p>
            <a:r>
              <a:rPr lang="en-US" dirty="0" smtClean="0"/>
              <a:t>- Create and raise personal awareness. </a:t>
            </a:r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A7D6E-176C-4CC4-A803-186E76561B24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63691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Ulrike</a:t>
            </a:r>
          </a:p>
          <a:p>
            <a:endParaRPr lang="en-US" dirty="0" smtClean="0"/>
          </a:p>
          <a:p>
            <a:r>
              <a:rPr lang="en-US" dirty="0" smtClean="0"/>
              <a:t>A coach concentrates on personal and professional success. </a:t>
            </a:r>
            <a:endParaRPr lang="sv-SE" dirty="0" smtClean="0"/>
          </a:p>
          <a:p>
            <a:r>
              <a:rPr lang="en-US" dirty="0" smtClean="0"/>
              <a:t>How effective is the individual at</a:t>
            </a:r>
            <a:r>
              <a:rPr lang="sv-SE" dirty="0" smtClean="0"/>
              <a:t> </a:t>
            </a:r>
            <a:r>
              <a:rPr lang="en-US" dirty="0" smtClean="0"/>
              <a:t>achieving their goals and getting what they want out of life?</a:t>
            </a:r>
            <a:endParaRPr lang="sv-SE" dirty="0" smtClean="0"/>
          </a:p>
          <a:p>
            <a:r>
              <a:rPr lang="en-US" dirty="0" smtClean="0"/>
              <a:t>Coaching is future-focused, aimed at identifying and understanding</a:t>
            </a:r>
            <a:r>
              <a:rPr lang="sv-SE" dirty="0" smtClean="0"/>
              <a:t> </a:t>
            </a:r>
            <a:r>
              <a:rPr lang="en-US" dirty="0" smtClean="0"/>
              <a:t>barriers and designing strategies and actions to eliminate those barriers and improve effectiveness. </a:t>
            </a:r>
            <a:endParaRPr lang="sv-SE" dirty="0" smtClean="0"/>
          </a:p>
          <a:p>
            <a:r>
              <a:rPr lang="en-US" dirty="0" smtClean="0"/>
              <a:t>Knowledge resides with the individual being coached</a:t>
            </a:r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A7D6E-176C-4CC4-A803-186E76561B24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72520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Catharina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A7D6E-176C-4CC4-A803-186E76561B24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7617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Almuth Ewa</a:t>
            </a:r>
          </a:p>
          <a:p>
            <a:endParaRPr lang="sv-SE" dirty="0" smtClean="0"/>
          </a:p>
          <a:p>
            <a:r>
              <a:rPr lang="sv-SE" dirty="0" err="1" smtClean="0"/>
              <a:t>This</a:t>
            </a:r>
            <a:r>
              <a:rPr lang="sv-SE" dirty="0" smtClean="0"/>
              <a:t> </a:t>
            </a:r>
            <a:r>
              <a:rPr lang="sv-SE" dirty="0" err="1" smtClean="0"/>
              <a:t>slide</a:t>
            </a:r>
            <a:r>
              <a:rPr lang="sv-SE" dirty="0" smtClean="0"/>
              <a:t> is </a:t>
            </a:r>
            <a:r>
              <a:rPr lang="sv-SE" dirty="0" err="1" smtClean="0"/>
              <a:t>copied</a:t>
            </a:r>
            <a:r>
              <a:rPr lang="sv-SE" baseline="0" dirty="0" smtClean="0"/>
              <a:t> on paper and </a:t>
            </a:r>
            <a:r>
              <a:rPr lang="sv-SE" baseline="0" dirty="0" err="1" smtClean="0"/>
              <a:t>available</a:t>
            </a:r>
            <a:r>
              <a:rPr lang="sv-SE" baseline="0" dirty="0" smtClean="0"/>
              <a:t> at all </a:t>
            </a:r>
            <a:r>
              <a:rPr lang="sv-SE" baseline="0" dirty="0" err="1" smtClean="0"/>
              <a:t>tables</a:t>
            </a:r>
            <a:r>
              <a:rPr lang="sv-SE" baseline="0" dirty="0" smtClean="0"/>
              <a:t> /ES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A7D6E-176C-4CC4-A803-186E76561B24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0605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C4478-4044-4EEA-8F23-6746DFC913E2}" type="datetimeFigureOut">
              <a:rPr lang="sv-SE" smtClean="0"/>
              <a:t>2018-08-28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D6EF-1E31-4BF0-9117-8FBEC5449EB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3398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C4478-4044-4EEA-8F23-6746DFC913E2}" type="datetimeFigureOut">
              <a:rPr lang="sv-SE" smtClean="0"/>
              <a:t>2018-08-28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D6EF-1E31-4BF0-9117-8FBEC5449EB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0791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C4478-4044-4EEA-8F23-6746DFC913E2}" type="datetimeFigureOut">
              <a:rPr lang="sv-SE" smtClean="0"/>
              <a:t>2018-08-28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D6EF-1E31-4BF0-9117-8FBEC5449EB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884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C4478-4044-4EEA-8F23-6746DFC913E2}" type="datetimeFigureOut">
              <a:rPr lang="sv-SE" smtClean="0"/>
              <a:t>2018-08-28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D6EF-1E31-4BF0-9117-8FBEC5449EB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650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C4478-4044-4EEA-8F23-6746DFC913E2}" type="datetimeFigureOut">
              <a:rPr lang="sv-SE" smtClean="0"/>
              <a:t>2018-08-28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D6EF-1E31-4BF0-9117-8FBEC5449EB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3173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C4478-4044-4EEA-8F23-6746DFC913E2}" type="datetimeFigureOut">
              <a:rPr lang="sv-SE" smtClean="0"/>
              <a:t>2018-08-28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D6EF-1E31-4BF0-9117-8FBEC5449EB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6465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C4478-4044-4EEA-8F23-6746DFC913E2}" type="datetimeFigureOut">
              <a:rPr lang="sv-SE" smtClean="0"/>
              <a:t>2018-08-28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D6EF-1E31-4BF0-9117-8FBEC5449EB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1230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C4478-4044-4EEA-8F23-6746DFC913E2}" type="datetimeFigureOut">
              <a:rPr lang="sv-SE" smtClean="0"/>
              <a:t>2018-08-28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D6EF-1E31-4BF0-9117-8FBEC5449EB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2026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C4478-4044-4EEA-8F23-6746DFC913E2}" type="datetimeFigureOut">
              <a:rPr lang="sv-SE" smtClean="0"/>
              <a:t>2018-08-28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D6EF-1E31-4BF0-9117-8FBEC5449EB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3669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C4478-4044-4EEA-8F23-6746DFC913E2}" type="datetimeFigureOut">
              <a:rPr lang="sv-SE" smtClean="0"/>
              <a:t>2018-08-28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D6EF-1E31-4BF0-9117-8FBEC5449EB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721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C4478-4044-4EEA-8F23-6746DFC913E2}" type="datetimeFigureOut">
              <a:rPr lang="sv-SE" smtClean="0"/>
              <a:t>2018-08-28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D6EF-1E31-4BF0-9117-8FBEC5449EB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9050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C4478-4044-4EEA-8F23-6746DFC913E2}" type="datetimeFigureOut">
              <a:rPr lang="sv-SE" smtClean="0"/>
              <a:t>2018-08-28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6D6EF-1E31-4BF0-9117-8FBEC5449EB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1036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v.padlet.com/ewa_stenberg/coaching1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sv.padlet.com/ewa_stenberg/coaching2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fla.org/cpdw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v.padlet.com/ewa_stenberg/coaching1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sv.padlet.com/ewa_stenberg/coaching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Coaching – </a:t>
            </a:r>
            <a:br>
              <a:rPr lang="sv-SE" dirty="0" smtClean="0"/>
            </a:br>
            <a:r>
              <a:rPr lang="sv-SE" dirty="0" smtClean="0"/>
              <a:t>pilot program</a:t>
            </a:r>
            <a:br>
              <a:rPr lang="sv-SE" dirty="0" smtClean="0"/>
            </a:br>
            <a:r>
              <a:rPr lang="sv-SE" sz="3600" dirty="0"/>
              <a:t>An IFLA CPDWL </a:t>
            </a:r>
            <a:r>
              <a:rPr lang="sv-SE" sz="3600" dirty="0" err="1" smtClean="0"/>
              <a:t>initiative</a:t>
            </a:r>
            <a:endParaRPr lang="sv-SE" sz="36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671762"/>
          </a:xfrm>
        </p:spPr>
        <p:txBody>
          <a:bodyPr>
            <a:normAutofit/>
          </a:bodyPr>
          <a:lstStyle/>
          <a:p>
            <a:r>
              <a:rPr lang="sv-SE" sz="2000" dirty="0" err="1" smtClean="0"/>
              <a:t>Continuing</a:t>
            </a:r>
            <a:r>
              <a:rPr lang="sv-SE" sz="2000" dirty="0" smtClean="0"/>
              <a:t> </a:t>
            </a:r>
            <a:r>
              <a:rPr lang="sv-SE" sz="2000" dirty="0" err="1" smtClean="0"/>
              <a:t>Professional</a:t>
            </a:r>
            <a:r>
              <a:rPr lang="sv-SE" sz="2000" dirty="0" smtClean="0"/>
              <a:t> </a:t>
            </a:r>
            <a:r>
              <a:rPr lang="sv-SE" sz="2000" dirty="0" err="1" smtClean="0"/>
              <a:t>Development</a:t>
            </a:r>
            <a:r>
              <a:rPr lang="sv-SE" sz="2000" dirty="0" smtClean="0"/>
              <a:t> and </a:t>
            </a:r>
            <a:r>
              <a:rPr lang="sv-SE" sz="2000" dirty="0" err="1" smtClean="0"/>
              <a:t>Workplace</a:t>
            </a:r>
            <a:r>
              <a:rPr lang="sv-SE" sz="2000" dirty="0" smtClean="0"/>
              <a:t> Learning</a:t>
            </a:r>
            <a:endParaRPr lang="sv-SE" sz="2000" dirty="0"/>
          </a:p>
          <a:p>
            <a:endParaRPr lang="sv-SE" sz="1800" dirty="0" smtClean="0"/>
          </a:p>
          <a:p>
            <a:r>
              <a:rPr lang="sv-SE" sz="2200" dirty="0" smtClean="0"/>
              <a:t>Catharina Isberg</a:t>
            </a:r>
          </a:p>
          <a:p>
            <a:r>
              <a:rPr lang="sv-SE" sz="2200" dirty="0" smtClean="0"/>
              <a:t>Almuth Gastinger</a:t>
            </a:r>
          </a:p>
          <a:p>
            <a:r>
              <a:rPr lang="sv-SE" sz="2200" dirty="0" smtClean="0"/>
              <a:t>Ewa Stenberg</a:t>
            </a:r>
          </a:p>
          <a:p>
            <a:r>
              <a:rPr lang="sv-SE" sz="2200" dirty="0" smtClean="0"/>
              <a:t>Ulrike Lang</a:t>
            </a:r>
            <a:endParaRPr lang="sv-SE" sz="2200" dirty="0"/>
          </a:p>
        </p:txBody>
      </p:sp>
      <p:pic>
        <p:nvPicPr>
          <p:cNvPr id="5" name="Picture 2" descr="https://2018.ifla.org/wp-content/uploads/2017/07/IFLA-2018_logo_basic_120x13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244475"/>
            <a:ext cx="1143000" cy="1314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28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Let’s</a:t>
            </a:r>
            <a:r>
              <a:rPr lang="sv-SE" dirty="0" smtClean="0"/>
              <a:t> start the coaching!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Coaching sessions – 15-30 </a:t>
            </a:r>
            <a:r>
              <a:rPr lang="sv-SE" dirty="0" err="1" smtClean="0"/>
              <a:t>minutes</a:t>
            </a:r>
            <a:r>
              <a:rPr lang="sv-SE" dirty="0" smtClean="0"/>
              <a:t> – 4-6 </a:t>
            </a:r>
            <a:r>
              <a:rPr lang="sv-SE" dirty="0" err="1" smtClean="0"/>
              <a:t>rounds</a:t>
            </a:r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r>
              <a:rPr lang="en-US" dirty="0"/>
              <a:t>This is a drop-in </a:t>
            </a:r>
            <a:r>
              <a:rPr lang="en-US" dirty="0" smtClean="0"/>
              <a:t>session</a:t>
            </a:r>
            <a:br>
              <a:rPr lang="en-US" dirty="0" smtClean="0"/>
            </a:br>
            <a:r>
              <a:rPr lang="en-US" dirty="0" smtClean="0"/>
              <a:t>you can </a:t>
            </a:r>
            <a:r>
              <a:rPr lang="en-US" dirty="0"/>
              <a:t>choose between different coaching areas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offered </a:t>
            </a:r>
            <a:r>
              <a:rPr lang="en-US" dirty="0"/>
              <a:t>at different tables. 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Remember to make your individual action plan!</a:t>
            </a:r>
            <a:endParaRPr lang="sv-SE" b="1" dirty="0" smtClean="0"/>
          </a:p>
          <a:p>
            <a:endParaRPr lang="sv-SE" dirty="0"/>
          </a:p>
          <a:p>
            <a:endParaRPr lang="sv-SE" dirty="0" smtClean="0"/>
          </a:p>
        </p:txBody>
      </p:sp>
      <p:pic>
        <p:nvPicPr>
          <p:cNvPr id="4" name="Picture 2" descr="https://2018.ifla.org/wp-content/uploads/2017/07/IFLA-2018_logo_basic_120x13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2686" y="4997449"/>
            <a:ext cx="1143000" cy="1314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ruta 4"/>
          <p:cNvSpPr txBox="1"/>
          <p:nvPr/>
        </p:nvSpPr>
        <p:spPr>
          <a:xfrm>
            <a:off x="10507436" y="6399768"/>
            <a:ext cx="133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CPDWL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984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498764"/>
            <a:ext cx="10018222" cy="56781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100" dirty="0" smtClean="0"/>
              <a:t>The Coaching</a:t>
            </a:r>
          </a:p>
          <a:p>
            <a:r>
              <a:rPr lang="en-US" dirty="0" smtClean="0"/>
              <a:t>This </a:t>
            </a:r>
            <a:r>
              <a:rPr lang="en-US" dirty="0"/>
              <a:t>is a drop-in </a:t>
            </a:r>
            <a:r>
              <a:rPr lang="en-US" dirty="0" smtClean="0"/>
              <a:t>session</a:t>
            </a:r>
            <a:br>
              <a:rPr lang="en-US" dirty="0" smtClean="0"/>
            </a:br>
            <a:r>
              <a:rPr lang="en-US" dirty="0" smtClean="0"/>
              <a:t>you can </a:t>
            </a:r>
            <a:r>
              <a:rPr lang="en-US" dirty="0"/>
              <a:t>choose between different coaching </a:t>
            </a:r>
            <a:r>
              <a:rPr lang="en-US" dirty="0" smtClean="0"/>
              <a:t>areas </a:t>
            </a:r>
            <a:br>
              <a:rPr lang="en-US" dirty="0" smtClean="0"/>
            </a:br>
            <a:r>
              <a:rPr lang="en-US" dirty="0" smtClean="0"/>
              <a:t>offered </a:t>
            </a:r>
            <a:r>
              <a:rPr lang="en-US" dirty="0"/>
              <a:t>at different tables</a:t>
            </a:r>
            <a:r>
              <a:rPr lang="en-US" dirty="0" smtClean="0"/>
              <a:t>.</a:t>
            </a:r>
          </a:p>
          <a:p>
            <a:r>
              <a:rPr lang="sv-SE" dirty="0" err="1" smtClean="0"/>
              <a:t>Each</a:t>
            </a:r>
            <a:r>
              <a:rPr lang="sv-SE" dirty="0" smtClean="0"/>
              <a:t> coaching session last </a:t>
            </a:r>
            <a:r>
              <a:rPr lang="sv-SE" dirty="0"/>
              <a:t>15-30 </a:t>
            </a:r>
            <a:r>
              <a:rPr lang="sv-SE" dirty="0" err="1" smtClean="0"/>
              <a:t>minutes</a:t>
            </a:r>
            <a:r>
              <a:rPr lang="sv-SE" dirty="0" smtClean="0"/>
              <a:t>. 4-6 </a:t>
            </a:r>
            <a:r>
              <a:rPr lang="sv-SE" dirty="0" err="1" smtClean="0"/>
              <a:t>rounds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4100" dirty="0" smtClean="0"/>
              <a:t>Expectations and evaluation:</a:t>
            </a:r>
            <a:endParaRPr lang="en-US" sz="4100" dirty="0"/>
          </a:p>
          <a:p>
            <a:pPr lvl="0"/>
            <a:r>
              <a:rPr lang="en-US" i="1" dirty="0"/>
              <a:t>What are your expectations for this session?</a:t>
            </a:r>
          </a:p>
          <a:p>
            <a:pPr marL="0" indent="0">
              <a:buNone/>
            </a:pPr>
            <a:r>
              <a:rPr lang="en-US" u="sng" dirty="0">
                <a:hlinkClick r:id="rId3"/>
              </a:rPr>
              <a:t>https://sv.padlet.com/ewa_stenberg/coaching1</a:t>
            </a:r>
            <a:r>
              <a:rPr lang="en-US" dirty="0"/>
              <a:t> </a:t>
            </a:r>
            <a:endParaRPr lang="sv-SE" dirty="0"/>
          </a:p>
          <a:p>
            <a:pPr lvl="0"/>
            <a:r>
              <a:rPr lang="en-US" i="1" dirty="0" smtClean="0"/>
              <a:t>What </a:t>
            </a:r>
            <a:r>
              <a:rPr lang="en-US" i="1" dirty="0"/>
              <a:t>suggestions do you have for the further development of the CPDWL Coaching Program?</a:t>
            </a:r>
          </a:p>
          <a:p>
            <a:pPr marL="0" indent="0">
              <a:buNone/>
            </a:pPr>
            <a:r>
              <a:rPr lang="nb-NO" u="sng" dirty="0">
                <a:hlinkClick r:id="rId4"/>
              </a:rPr>
              <a:t>https://sv.padlet.com/ewa_stenberg/coaching2</a:t>
            </a:r>
            <a:endParaRPr lang="nb-NO" u="sng" dirty="0"/>
          </a:p>
          <a:p>
            <a:endParaRPr lang="sv-SE" dirty="0" smtClean="0"/>
          </a:p>
        </p:txBody>
      </p:sp>
      <p:pic>
        <p:nvPicPr>
          <p:cNvPr id="4" name="Picture 2" descr="https://2018.ifla.org/wp-content/uploads/2017/07/IFLA-2018_logo_basic_120x138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2686" y="4997449"/>
            <a:ext cx="1143000" cy="1314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ruta 4"/>
          <p:cNvSpPr txBox="1"/>
          <p:nvPr/>
        </p:nvSpPr>
        <p:spPr>
          <a:xfrm>
            <a:off x="10507436" y="6399768"/>
            <a:ext cx="133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CPDWL</a:t>
            </a:r>
            <a:endParaRPr lang="sv-SE" dirty="0"/>
          </a:p>
        </p:txBody>
      </p:sp>
      <p:sp>
        <p:nvSpPr>
          <p:cNvPr id="7" name="Platshållare för innehåll 2"/>
          <p:cNvSpPr txBox="1">
            <a:spLocks/>
          </p:cNvSpPr>
          <p:nvPr/>
        </p:nvSpPr>
        <p:spPr>
          <a:xfrm>
            <a:off x="7852883" y="2682772"/>
            <a:ext cx="3988053" cy="1624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</a:rPr>
              <a:t>Remember </a:t>
            </a:r>
            <a:r>
              <a:rPr lang="en-US" sz="3600" b="1" dirty="0" smtClean="0">
                <a:solidFill>
                  <a:srgbClr val="FF0000"/>
                </a:solidFill>
              </a:rPr>
              <a:t>to </a:t>
            </a:r>
            <a:r>
              <a:rPr lang="en-US" sz="3600" b="1" dirty="0">
                <a:solidFill>
                  <a:srgbClr val="FF0000"/>
                </a:solidFill>
              </a:rPr>
              <a:t>make your individual action plan!</a:t>
            </a:r>
            <a:endParaRPr lang="sv-SE" sz="3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v-SE" sz="3600" dirty="0" smtClean="0"/>
          </a:p>
        </p:txBody>
      </p:sp>
    </p:spTree>
    <p:extLst>
      <p:ext uri="{BB962C8B-B14F-4D97-AF65-F5344CB8AC3E}">
        <p14:creationId xmlns:p14="http://schemas.microsoft.com/office/powerpoint/2010/main" val="428406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 smtClean="0"/>
              <a:t>Find</a:t>
            </a:r>
            <a:r>
              <a:rPr lang="sv-SE" dirty="0" smtClean="0"/>
              <a:t> </a:t>
            </a:r>
            <a:r>
              <a:rPr lang="sv-SE" dirty="0" err="1" smtClean="0"/>
              <a:t>out</a:t>
            </a:r>
            <a:r>
              <a:rPr lang="sv-SE" dirty="0" smtClean="0"/>
              <a:t> </a:t>
            </a:r>
            <a:r>
              <a:rPr lang="sv-SE" dirty="0" err="1" smtClean="0"/>
              <a:t>more</a:t>
            </a:r>
            <a:r>
              <a:rPr lang="sv-SE" dirty="0" smtClean="0"/>
              <a:t>:</a:t>
            </a:r>
            <a:br>
              <a:rPr lang="sv-SE" dirty="0" smtClean="0"/>
            </a:br>
            <a:r>
              <a:rPr lang="sv-SE" sz="3300" dirty="0" smtClean="0">
                <a:hlinkClick r:id="rId3"/>
              </a:rPr>
              <a:t>www.ifla.org/cpdwl</a:t>
            </a:r>
            <a:r>
              <a:rPr lang="sv-SE" sz="3300" dirty="0" smtClean="0"/>
              <a:t/>
            </a:r>
            <a:br>
              <a:rPr lang="sv-SE" sz="3300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sz="3600" dirty="0" smtClean="0">
                <a:latin typeface="+mn-lt"/>
                <a:ea typeface="+mn-ea"/>
                <a:cs typeface="+mn-cs"/>
              </a:rPr>
              <a:t>Coaching </a:t>
            </a:r>
            <a:r>
              <a:rPr lang="sv-SE" sz="3600" dirty="0">
                <a:latin typeface="+mn-lt"/>
                <a:ea typeface="+mn-ea"/>
                <a:cs typeface="+mn-cs"/>
              </a:rPr>
              <a:t>– pilot program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671762"/>
          </a:xfrm>
        </p:spPr>
        <p:txBody>
          <a:bodyPr>
            <a:normAutofit fontScale="92500" lnSpcReduction="10000"/>
          </a:bodyPr>
          <a:lstStyle/>
          <a:p>
            <a:r>
              <a:rPr lang="sv-SE" sz="3200" dirty="0" smtClean="0"/>
              <a:t>An IFLA CPDWL </a:t>
            </a:r>
            <a:r>
              <a:rPr lang="sv-SE" sz="3200" dirty="0" err="1" smtClean="0"/>
              <a:t>initiative</a:t>
            </a:r>
            <a:endParaRPr lang="sv-SE" sz="3200" dirty="0" smtClean="0"/>
          </a:p>
          <a:p>
            <a:r>
              <a:rPr lang="sv-SE" sz="2000" dirty="0" err="1" smtClean="0"/>
              <a:t>Continuing</a:t>
            </a:r>
            <a:r>
              <a:rPr lang="sv-SE" sz="2000" dirty="0" smtClean="0"/>
              <a:t> </a:t>
            </a:r>
            <a:r>
              <a:rPr lang="sv-SE" sz="2000" dirty="0" err="1" smtClean="0"/>
              <a:t>Professional</a:t>
            </a:r>
            <a:r>
              <a:rPr lang="sv-SE" sz="2000" dirty="0" smtClean="0"/>
              <a:t> </a:t>
            </a:r>
            <a:r>
              <a:rPr lang="sv-SE" sz="2000" dirty="0" err="1" smtClean="0"/>
              <a:t>Development</a:t>
            </a:r>
            <a:r>
              <a:rPr lang="sv-SE" sz="2000" dirty="0" smtClean="0"/>
              <a:t> and </a:t>
            </a:r>
            <a:r>
              <a:rPr lang="sv-SE" sz="2000" dirty="0" err="1" smtClean="0"/>
              <a:t>Workplace</a:t>
            </a:r>
            <a:r>
              <a:rPr lang="sv-SE" sz="2000" dirty="0" smtClean="0"/>
              <a:t> Learning</a:t>
            </a:r>
          </a:p>
          <a:p>
            <a:endParaRPr lang="sv-SE" sz="2000" dirty="0"/>
          </a:p>
          <a:p>
            <a:r>
              <a:rPr lang="sv-SE" sz="2200" dirty="0" smtClean="0"/>
              <a:t>Catharina Isberg </a:t>
            </a:r>
          </a:p>
          <a:p>
            <a:r>
              <a:rPr lang="sv-SE" sz="2200" dirty="0" smtClean="0"/>
              <a:t>Almuth Gastinger </a:t>
            </a:r>
          </a:p>
          <a:p>
            <a:r>
              <a:rPr lang="sv-SE" sz="2200" dirty="0" smtClean="0"/>
              <a:t>Ewa Stenberg</a:t>
            </a:r>
          </a:p>
          <a:p>
            <a:r>
              <a:rPr lang="sv-SE" sz="2200" dirty="0" smtClean="0"/>
              <a:t>Ulrike Lang</a:t>
            </a:r>
          </a:p>
          <a:p>
            <a:endParaRPr lang="sv-SE" sz="1800" dirty="0"/>
          </a:p>
        </p:txBody>
      </p:sp>
      <p:pic>
        <p:nvPicPr>
          <p:cNvPr id="5" name="Picture 2" descr="https://2018.ifla.org/wp-content/uploads/2017/07/IFLA-2018_logo_basic_120x138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244475"/>
            <a:ext cx="1143000" cy="1314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581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This</a:t>
            </a:r>
            <a:r>
              <a:rPr lang="sv-SE" dirty="0" smtClean="0"/>
              <a:t> presentation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Outline of the session</a:t>
            </a:r>
          </a:p>
          <a:p>
            <a:r>
              <a:rPr lang="en-US" dirty="0" smtClean="0"/>
              <a:t>What </a:t>
            </a:r>
            <a:r>
              <a:rPr lang="en-US" dirty="0"/>
              <a:t>is </a:t>
            </a:r>
            <a:r>
              <a:rPr lang="en-US" dirty="0" smtClean="0"/>
              <a:t>coaching?</a:t>
            </a:r>
          </a:p>
          <a:p>
            <a:r>
              <a:rPr lang="en-US" dirty="0" smtClean="0"/>
              <a:t>Difference </a:t>
            </a:r>
            <a:r>
              <a:rPr lang="en-US" dirty="0"/>
              <a:t>on this coaching program and other IFLA WLIC </a:t>
            </a:r>
            <a:r>
              <a:rPr lang="en-US" dirty="0" smtClean="0"/>
              <a:t>sessions</a:t>
            </a:r>
          </a:p>
          <a:p>
            <a:r>
              <a:rPr lang="en-US" dirty="0" smtClean="0"/>
              <a:t>Your input</a:t>
            </a:r>
            <a:endParaRPr lang="sv-SE" dirty="0"/>
          </a:p>
        </p:txBody>
      </p:sp>
      <p:pic>
        <p:nvPicPr>
          <p:cNvPr id="4" name="Picture 2" descr="https://2018.ifla.org/wp-content/uploads/2017/07/IFLA-2018_logo_basic_120x13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2686" y="4997449"/>
            <a:ext cx="1143000" cy="1314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ruta 4"/>
          <p:cNvSpPr txBox="1"/>
          <p:nvPr/>
        </p:nvSpPr>
        <p:spPr>
          <a:xfrm>
            <a:off x="10507436" y="6399768"/>
            <a:ext cx="133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CPDWL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6060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The session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Welcome</a:t>
            </a:r>
            <a:r>
              <a:rPr lang="sv-SE" dirty="0" smtClean="0"/>
              <a:t> and </a:t>
            </a:r>
            <a:r>
              <a:rPr lang="sv-SE" dirty="0" err="1" smtClean="0"/>
              <a:t>Introduction</a:t>
            </a:r>
            <a:endParaRPr lang="sv-SE" dirty="0" smtClean="0"/>
          </a:p>
          <a:p>
            <a:r>
              <a:rPr lang="sv-SE" dirty="0" smtClean="0"/>
              <a:t>Coaching sessions – 15-30 </a:t>
            </a:r>
            <a:r>
              <a:rPr lang="sv-SE" dirty="0" err="1" smtClean="0"/>
              <a:t>minutes</a:t>
            </a:r>
            <a:r>
              <a:rPr lang="sv-SE" dirty="0" smtClean="0"/>
              <a:t> – 4-6 </a:t>
            </a:r>
            <a:r>
              <a:rPr lang="sv-SE" dirty="0" err="1" smtClean="0"/>
              <a:t>rounds</a:t>
            </a:r>
            <a:endParaRPr lang="sv-SE" dirty="0" smtClean="0"/>
          </a:p>
          <a:p>
            <a:r>
              <a:rPr lang="sv-SE" dirty="0" err="1" smtClean="0"/>
              <a:t>Summary</a:t>
            </a:r>
            <a:r>
              <a:rPr lang="sv-SE" dirty="0" smtClean="0"/>
              <a:t> and </a:t>
            </a:r>
            <a:r>
              <a:rPr lang="sv-SE" dirty="0" err="1" smtClean="0"/>
              <a:t>closure</a:t>
            </a:r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r>
              <a:rPr lang="en-US" dirty="0"/>
              <a:t>This is a drop-in </a:t>
            </a:r>
            <a:r>
              <a:rPr lang="en-US" dirty="0" smtClean="0"/>
              <a:t>session</a:t>
            </a:r>
            <a:br>
              <a:rPr lang="en-US" dirty="0" smtClean="0"/>
            </a:br>
            <a:r>
              <a:rPr lang="en-US" dirty="0" smtClean="0"/>
              <a:t>you can </a:t>
            </a:r>
            <a:r>
              <a:rPr lang="en-US" dirty="0"/>
              <a:t>choose between different coaching areas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offered </a:t>
            </a:r>
            <a:r>
              <a:rPr lang="en-US" dirty="0"/>
              <a:t>at different tables. </a:t>
            </a:r>
            <a:endParaRPr lang="sv-SE" dirty="0" smtClean="0"/>
          </a:p>
          <a:p>
            <a:endParaRPr lang="sv-SE" dirty="0"/>
          </a:p>
          <a:p>
            <a:endParaRPr lang="sv-SE" dirty="0" smtClean="0"/>
          </a:p>
        </p:txBody>
      </p:sp>
      <p:pic>
        <p:nvPicPr>
          <p:cNvPr id="4" name="Picture 2" descr="https://2018.ifla.org/wp-content/uploads/2017/07/IFLA-2018_logo_basic_120x13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2686" y="4997449"/>
            <a:ext cx="1143000" cy="1314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ruta 4"/>
          <p:cNvSpPr txBox="1"/>
          <p:nvPr/>
        </p:nvSpPr>
        <p:spPr>
          <a:xfrm>
            <a:off x="10507436" y="6399768"/>
            <a:ext cx="133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CPDWL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205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Set-</a:t>
            </a:r>
            <a:r>
              <a:rPr lang="sv-SE" dirty="0" err="1" smtClean="0"/>
              <a:t>up</a:t>
            </a:r>
            <a:r>
              <a:rPr lang="sv-SE" dirty="0" smtClean="0"/>
              <a:t> </a:t>
            </a:r>
            <a:r>
              <a:rPr lang="sv-SE" dirty="0" err="1" smtClean="0"/>
              <a:t>depends</a:t>
            </a:r>
            <a:r>
              <a:rPr lang="sv-SE" dirty="0" smtClean="0"/>
              <a:t> on the </a:t>
            </a:r>
            <a:r>
              <a:rPr lang="sv-SE" dirty="0" err="1" smtClean="0"/>
              <a:t>number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participants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Flexible setup</a:t>
            </a:r>
          </a:p>
          <a:p>
            <a:pPr lvl="0"/>
            <a:r>
              <a:rPr lang="en-US" dirty="0" smtClean="0"/>
              <a:t>Individual </a:t>
            </a:r>
            <a:r>
              <a:rPr lang="en-US" dirty="0"/>
              <a:t>coaching or small group </a:t>
            </a:r>
            <a:r>
              <a:rPr lang="en-US" dirty="0" smtClean="0"/>
              <a:t>coaching</a:t>
            </a:r>
            <a:endParaRPr lang="sv-SE" dirty="0"/>
          </a:p>
          <a:p>
            <a:pPr lvl="0"/>
            <a:r>
              <a:rPr lang="en-US" dirty="0"/>
              <a:t>If </a:t>
            </a:r>
            <a:r>
              <a:rPr lang="en-US" dirty="0" smtClean="0"/>
              <a:t>many </a:t>
            </a:r>
            <a:r>
              <a:rPr lang="en-US" dirty="0"/>
              <a:t>participants at your </a:t>
            </a:r>
            <a:r>
              <a:rPr lang="en-US" dirty="0" smtClean="0"/>
              <a:t>table:</a:t>
            </a:r>
            <a:endParaRPr lang="sv-SE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Description </a:t>
            </a:r>
            <a:r>
              <a:rPr lang="en-US" dirty="0"/>
              <a:t>of coaching, the goal and the way to reach the goal </a:t>
            </a:r>
            <a:endParaRPr lang="sv-SE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Why are you participating, what is your need - then </a:t>
            </a:r>
            <a:r>
              <a:rPr lang="en-US" dirty="0"/>
              <a:t>focus on one specific </a:t>
            </a:r>
            <a:r>
              <a:rPr lang="en-US" dirty="0" smtClean="0"/>
              <a:t>topic</a:t>
            </a:r>
            <a:endParaRPr lang="sv-SE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Split </a:t>
            </a:r>
            <a:r>
              <a:rPr lang="en-US" dirty="0"/>
              <a:t>the table into sub-groups and focus on one sub-group at a time.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Aim </a:t>
            </a:r>
            <a:r>
              <a:rPr lang="en-US" dirty="0"/>
              <a:t>to spend15 minutes with one group and then continue with the next</a:t>
            </a:r>
            <a:r>
              <a:rPr lang="en-US" dirty="0" smtClean="0"/>
              <a:t>.</a:t>
            </a:r>
            <a:endParaRPr lang="sv-SE" dirty="0"/>
          </a:p>
          <a:p>
            <a:endParaRPr lang="sv-SE" dirty="0"/>
          </a:p>
        </p:txBody>
      </p:sp>
      <p:pic>
        <p:nvPicPr>
          <p:cNvPr id="4" name="Picture 2" descr="https://2018.ifla.org/wp-content/uploads/2017/07/IFLA-2018_logo_basic_120x13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2686" y="4997449"/>
            <a:ext cx="1143000" cy="1314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ruta 4"/>
          <p:cNvSpPr txBox="1"/>
          <p:nvPr/>
        </p:nvSpPr>
        <p:spPr>
          <a:xfrm>
            <a:off x="10507436" y="6399768"/>
            <a:ext cx="133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CPDWL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9430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Goals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the coaching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help </a:t>
            </a:r>
            <a:r>
              <a:rPr lang="en-US" dirty="0"/>
              <a:t>develop the individual’s career and professional development </a:t>
            </a:r>
            <a:endParaRPr lang="sv-SE" dirty="0"/>
          </a:p>
          <a:p>
            <a:pPr marL="0" indent="0">
              <a:buNone/>
            </a:pPr>
            <a:r>
              <a:rPr lang="en-US" dirty="0"/>
              <a:t>and/or </a:t>
            </a:r>
            <a:endParaRPr lang="sv-SE" dirty="0"/>
          </a:p>
          <a:p>
            <a:pPr lvl="0"/>
            <a:r>
              <a:rPr lang="en-US" dirty="0"/>
              <a:t>develop the individual’s understanding of how involvement in the work of IFLA can help with their career and professional development.</a:t>
            </a:r>
            <a:endParaRPr lang="sv-SE" dirty="0"/>
          </a:p>
          <a:p>
            <a:endParaRPr lang="sv-SE" dirty="0"/>
          </a:p>
        </p:txBody>
      </p:sp>
      <p:pic>
        <p:nvPicPr>
          <p:cNvPr id="4" name="Picture 2" descr="https://2018.ifla.org/wp-content/uploads/2017/07/IFLA-2018_logo_basic_120x13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2686" y="4997449"/>
            <a:ext cx="1143000" cy="1314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ruta 4"/>
          <p:cNvSpPr txBox="1"/>
          <p:nvPr/>
        </p:nvSpPr>
        <p:spPr>
          <a:xfrm>
            <a:off x="10507436" y="6399768"/>
            <a:ext cx="133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CPDWL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4430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Coaching process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coach role - a </a:t>
            </a:r>
            <a:r>
              <a:rPr lang="en-US" dirty="0"/>
              <a:t>nonjudgmental, strategic business partner</a:t>
            </a:r>
            <a:endParaRPr lang="sv-SE" dirty="0"/>
          </a:p>
          <a:p>
            <a:r>
              <a:rPr lang="en-US" dirty="0" smtClean="0"/>
              <a:t>Trust and believe in the potential</a:t>
            </a:r>
            <a:endParaRPr lang="sv-SE" dirty="0"/>
          </a:p>
          <a:p>
            <a:r>
              <a:rPr lang="en-US" dirty="0" smtClean="0"/>
              <a:t>Present</a:t>
            </a:r>
            <a:r>
              <a:rPr lang="en-US" dirty="0"/>
              <a:t>, attentive, and spontaneous </a:t>
            </a:r>
            <a:endParaRPr lang="sv-SE" dirty="0"/>
          </a:p>
          <a:p>
            <a:r>
              <a:rPr lang="en-US" dirty="0" smtClean="0"/>
              <a:t>Active </a:t>
            </a:r>
            <a:r>
              <a:rPr lang="en-US" dirty="0"/>
              <a:t>listening  </a:t>
            </a:r>
            <a:endParaRPr lang="sv-SE" dirty="0"/>
          </a:p>
          <a:p>
            <a:r>
              <a:rPr lang="en-US" dirty="0" smtClean="0"/>
              <a:t>Open-ended </a:t>
            </a:r>
            <a:r>
              <a:rPr lang="en-US" dirty="0"/>
              <a:t>questions </a:t>
            </a:r>
            <a:endParaRPr lang="sv-SE" dirty="0"/>
          </a:p>
          <a:p>
            <a:r>
              <a:rPr lang="en-US" dirty="0" smtClean="0"/>
              <a:t>Create </a:t>
            </a:r>
            <a:r>
              <a:rPr lang="en-US" dirty="0"/>
              <a:t>and raise personal awareness. </a:t>
            </a:r>
            <a:endParaRPr lang="en-US" dirty="0" smtClean="0"/>
          </a:p>
          <a:p>
            <a:endParaRPr lang="en-US" dirty="0"/>
          </a:p>
          <a:p>
            <a:r>
              <a:rPr lang="en-US" sz="3200" dirty="0"/>
              <a:t>You make an individual action </a:t>
            </a:r>
            <a:r>
              <a:rPr lang="en-US" sz="3200" dirty="0" smtClean="0"/>
              <a:t>plan</a:t>
            </a:r>
            <a:endParaRPr lang="sv-SE" sz="3200" dirty="0"/>
          </a:p>
          <a:p>
            <a:endParaRPr lang="sv-SE" dirty="0"/>
          </a:p>
        </p:txBody>
      </p:sp>
      <p:pic>
        <p:nvPicPr>
          <p:cNvPr id="4" name="Picture 2" descr="https://2018.ifla.org/wp-content/uploads/2017/07/IFLA-2018_logo_basic_120x13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2686" y="4997449"/>
            <a:ext cx="1143000" cy="1314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ruta 4"/>
          <p:cNvSpPr txBox="1"/>
          <p:nvPr/>
        </p:nvSpPr>
        <p:spPr>
          <a:xfrm>
            <a:off x="10507436" y="6399768"/>
            <a:ext cx="133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CPDWL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1702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Business coaching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Personal </a:t>
            </a:r>
            <a:r>
              <a:rPr lang="en-US" dirty="0"/>
              <a:t>and professional </a:t>
            </a:r>
            <a:r>
              <a:rPr lang="en-US" dirty="0" smtClean="0"/>
              <a:t>success </a:t>
            </a:r>
            <a:endParaRPr lang="sv-SE" dirty="0"/>
          </a:p>
          <a:p>
            <a:r>
              <a:rPr lang="en-US" dirty="0" smtClean="0"/>
              <a:t>Coach the </a:t>
            </a:r>
            <a:r>
              <a:rPr lang="en-US" dirty="0"/>
              <a:t>individual </a:t>
            </a:r>
            <a:r>
              <a:rPr lang="en-US" dirty="0" smtClean="0"/>
              <a:t>at</a:t>
            </a:r>
            <a:r>
              <a:rPr lang="sv-SE" dirty="0"/>
              <a:t> </a:t>
            </a:r>
            <a:r>
              <a:rPr lang="en-US" dirty="0" smtClean="0"/>
              <a:t>achieving </a:t>
            </a:r>
            <a:r>
              <a:rPr lang="en-US" dirty="0"/>
              <a:t>their </a:t>
            </a:r>
            <a:r>
              <a:rPr lang="en-US" dirty="0" smtClean="0"/>
              <a:t>goals</a:t>
            </a:r>
            <a:endParaRPr lang="sv-SE" dirty="0"/>
          </a:p>
          <a:p>
            <a:r>
              <a:rPr lang="en-US" dirty="0" smtClean="0"/>
              <a:t>Future-focused</a:t>
            </a:r>
            <a:r>
              <a:rPr lang="en-US" dirty="0"/>
              <a:t>, </a:t>
            </a:r>
            <a:r>
              <a:rPr lang="en-US" dirty="0" smtClean="0"/>
              <a:t>identifying barriers </a:t>
            </a:r>
            <a:r>
              <a:rPr lang="en-US" dirty="0"/>
              <a:t>and designing </a:t>
            </a:r>
            <a:r>
              <a:rPr lang="en-US" dirty="0" smtClean="0"/>
              <a:t>actions </a:t>
            </a:r>
            <a:endParaRPr lang="sv-SE" dirty="0"/>
          </a:p>
          <a:p>
            <a:r>
              <a:rPr lang="en-US" dirty="0"/>
              <a:t>Knowledge resides with the individual being coached</a:t>
            </a:r>
            <a:endParaRPr lang="sv-SE" dirty="0"/>
          </a:p>
          <a:p>
            <a:endParaRPr lang="sv-SE" dirty="0"/>
          </a:p>
        </p:txBody>
      </p:sp>
      <p:pic>
        <p:nvPicPr>
          <p:cNvPr id="4" name="Picture 2" descr="https://2018.ifla.org/wp-content/uploads/2017/07/IFLA-2018_logo_basic_120x13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2686" y="4997449"/>
            <a:ext cx="1143000" cy="1314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ruta 4"/>
          <p:cNvSpPr txBox="1"/>
          <p:nvPr/>
        </p:nvSpPr>
        <p:spPr>
          <a:xfrm>
            <a:off x="10507436" y="6399768"/>
            <a:ext cx="133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CPDWL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1637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Coaching program – </a:t>
            </a:r>
            <a:r>
              <a:rPr lang="sv-SE" dirty="0" err="1" smtClean="0"/>
              <a:t>other</a:t>
            </a:r>
            <a:r>
              <a:rPr lang="sv-SE" dirty="0" smtClean="0"/>
              <a:t> WLIC sessions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 or small groups of coaching</a:t>
            </a:r>
          </a:p>
          <a:p>
            <a:r>
              <a:rPr lang="en-US" dirty="0" smtClean="0"/>
              <a:t>Support in your career development and professional development</a:t>
            </a:r>
          </a:p>
          <a:p>
            <a:r>
              <a:rPr lang="en-US" dirty="0" smtClean="0"/>
              <a:t>You make an individual action plan</a:t>
            </a:r>
          </a:p>
          <a:p>
            <a:endParaRPr lang="en-US" dirty="0"/>
          </a:p>
        </p:txBody>
      </p:sp>
      <p:pic>
        <p:nvPicPr>
          <p:cNvPr id="4" name="Picture 2" descr="https://2018.ifla.org/wp-content/uploads/2017/07/IFLA-2018_logo_basic_120x13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2686" y="4997449"/>
            <a:ext cx="1143000" cy="1314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ruta 4"/>
          <p:cNvSpPr txBox="1"/>
          <p:nvPr/>
        </p:nvSpPr>
        <p:spPr>
          <a:xfrm>
            <a:off x="10507436" y="6399768"/>
            <a:ext cx="133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CPDWL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7182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</a:t>
            </a:r>
            <a:r>
              <a:rPr lang="sv-SE" dirty="0" smtClean="0"/>
              <a:t> and </a:t>
            </a:r>
            <a:r>
              <a:rPr lang="sv-SE" dirty="0" err="1" smtClean="0"/>
              <a:t>evaluation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51389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We want to know your view:</a:t>
            </a:r>
          </a:p>
          <a:p>
            <a:pPr marL="0" indent="0">
              <a:buNone/>
            </a:pPr>
            <a:endParaRPr lang="en-US" dirty="0" smtClean="0"/>
          </a:p>
          <a:p>
            <a:pPr lvl="0"/>
            <a:r>
              <a:rPr lang="en-US" i="1" dirty="0"/>
              <a:t>What are your expectations for this session</a:t>
            </a:r>
            <a:r>
              <a:rPr lang="en-US" i="1" dirty="0" smtClean="0"/>
              <a:t>?</a:t>
            </a:r>
          </a:p>
          <a:p>
            <a:pPr marL="0" indent="0">
              <a:buNone/>
            </a:pPr>
            <a:r>
              <a:rPr lang="en-US" u="sng" dirty="0">
                <a:hlinkClick r:id="rId3"/>
              </a:rPr>
              <a:t>https://sv.padlet.com/ewa_stenberg/coaching1</a:t>
            </a:r>
            <a:r>
              <a:rPr lang="en-US" dirty="0"/>
              <a:t> </a:t>
            </a:r>
            <a:endParaRPr lang="sv-SE" dirty="0"/>
          </a:p>
          <a:p>
            <a:pPr marL="0" lvl="0" indent="0">
              <a:buNone/>
            </a:pPr>
            <a:endParaRPr lang="en-US" i="1" dirty="0"/>
          </a:p>
          <a:p>
            <a:pPr lvl="0"/>
            <a:r>
              <a:rPr lang="en-US" i="1" dirty="0" smtClean="0"/>
              <a:t>What </a:t>
            </a:r>
            <a:r>
              <a:rPr lang="en-US" i="1" dirty="0"/>
              <a:t>suggestions do you have for the further development of the CPDWL Coaching Program</a:t>
            </a:r>
            <a:r>
              <a:rPr lang="en-US" i="1" dirty="0" smtClean="0"/>
              <a:t>?</a:t>
            </a:r>
          </a:p>
          <a:p>
            <a:pPr marL="0" indent="0">
              <a:buNone/>
            </a:pPr>
            <a:r>
              <a:rPr lang="nb-NO" u="sng" dirty="0">
                <a:hlinkClick r:id="rId4"/>
              </a:rPr>
              <a:t>https://</a:t>
            </a:r>
            <a:r>
              <a:rPr lang="nb-NO" u="sng" dirty="0" smtClean="0">
                <a:hlinkClick r:id="rId4"/>
              </a:rPr>
              <a:t>sv.padlet.com/ewa_stenberg/coaching2</a:t>
            </a:r>
            <a:endParaRPr lang="nb-NO" u="sng" dirty="0" smtClean="0"/>
          </a:p>
          <a:p>
            <a:pPr marL="0" indent="0">
              <a:buNone/>
            </a:pPr>
            <a:endParaRPr lang="nb-NO" u="sng" dirty="0"/>
          </a:p>
          <a:p>
            <a:pPr marL="0" indent="0">
              <a:buNone/>
            </a:pPr>
            <a:r>
              <a:rPr lang="nb-NO" dirty="0" smtClean="0"/>
              <a:t>Please give us your feedback online by Padlet OR on this sheet</a:t>
            </a:r>
          </a:p>
          <a:p>
            <a:pPr marL="0" indent="0">
              <a:buNone/>
            </a:pPr>
            <a:r>
              <a:rPr lang="nb-NO" dirty="0" smtClean="0"/>
              <a:t>Thank you!</a:t>
            </a:r>
            <a:endParaRPr lang="sv-SE" dirty="0"/>
          </a:p>
        </p:txBody>
      </p:sp>
      <p:pic>
        <p:nvPicPr>
          <p:cNvPr id="4" name="Picture 2" descr="https://2018.ifla.org/wp-content/uploads/2017/07/IFLA-2018_logo_basic_120x138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2686" y="4997449"/>
            <a:ext cx="1143000" cy="1314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ruta 4"/>
          <p:cNvSpPr txBox="1"/>
          <p:nvPr/>
        </p:nvSpPr>
        <p:spPr>
          <a:xfrm>
            <a:off x="10507436" y="6399768"/>
            <a:ext cx="133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CPDWL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2125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1422</TotalTime>
  <Words>523</Words>
  <Application>Microsoft Office PowerPoint</Application>
  <PresentationFormat>Widescreen</PresentationFormat>
  <Paragraphs>134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Office-tema</vt:lpstr>
      <vt:lpstr>Coaching –  pilot program An IFLA CPDWL initiative</vt:lpstr>
      <vt:lpstr>This presentation</vt:lpstr>
      <vt:lpstr>The session</vt:lpstr>
      <vt:lpstr>Set-up depends on the number of participants</vt:lpstr>
      <vt:lpstr>Goals of the coaching</vt:lpstr>
      <vt:lpstr>Coaching process</vt:lpstr>
      <vt:lpstr>Business coaching</vt:lpstr>
      <vt:lpstr>Coaching program – other WLIC sessions</vt:lpstr>
      <vt:lpstr>Expectations and evaluation</vt:lpstr>
      <vt:lpstr>Let’s start the coaching!</vt:lpstr>
      <vt:lpstr>PowerPoint Presentation</vt:lpstr>
      <vt:lpstr>Find out more: www.ifla.org/cpdwl  Coaching – pilot program</vt:lpstr>
    </vt:vector>
  </TitlesOfParts>
  <Company>Helsingborgs Stad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Coaching –  pilot program</dc:title>
  <dc:creator>Isberg Catharina - KF</dc:creator>
  <cp:lastModifiedBy>Laskowski, Mary S</cp:lastModifiedBy>
  <cp:revision>18</cp:revision>
  <cp:lastPrinted>2018-08-08T10:13:53Z</cp:lastPrinted>
  <dcterms:created xsi:type="dcterms:W3CDTF">2018-07-06T12:26:09Z</dcterms:created>
  <dcterms:modified xsi:type="dcterms:W3CDTF">2018-08-28T15:04:32Z</dcterms:modified>
</cp:coreProperties>
</file>